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70" d="100"/>
          <a:sy n="70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955" y="1756013"/>
            <a:ext cx="8676222" cy="3200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Not to wear: Speech &amp; Debate Style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21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So, you’re competing at your first Speech tournament…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72553"/>
            <a:ext cx="9905998" cy="40879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You’ve probably got a lot on your mind, like memorizing your speech, figuring out where you need to be and at what time…but </a:t>
            </a:r>
            <a:r>
              <a:rPr lang="en-US" sz="4800" dirty="0" smtClean="0">
                <a:solidFill>
                  <a:srgbClr val="FFC000"/>
                </a:solidFill>
              </a:rPr>
              <a:t>what are you going to wear?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48" y="0"/>
            <a:ext cx="9905998" cy="1017494"/>
          </a:xfrm>
        </p:spPr>
        <p:txBody>
          <a:bodyPr/>
          <a:lstStyle/>
          <a:p>
            <a:r>
              <a:rPr lang="en-US" dirty="0" smtClean="0"/>
              <a:t>Don’t wear this…</a:t>
            </a:r>
            <a:endParaRPr lang="en-US" dirty="0"/>
          </a:p>
        </p:txBody>
      </p:sp>
      <p:pic>
        <p:nvPicPr>
          <p:cNvPr id="1028" name="Picture 4" descr="http://4.bp.blogspot.com/_uU1Q8jacUAk/TP5NgKubyNI/AAAAAAAABs0/SEyi0o7Cn2E/s1600/IMG_7282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3" y="802662"/>
            <a:ext cx="3049756" cy="45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superette.co.nz/wp-content/uploads/2012/07/trenchbean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r="7614"/>
          <a:stretch/>
        </p:blipFill>
        <p:spPr bwMode="auto">
          <a:xfrm>
            <a:off x="5441449" y="181876"/>
            <a:ext cx="3798661" cy="2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01.i.aliimg.com/wsphoto/v0/536926365_1/Free-shipping-2012-new-fashion-beach-dress-long-formal-dress-austra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58" y="181876"/>
            <a:ext cx="3259977" cy="581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errylinhart.com/wp-content/uploads/2012/01/teens-indust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73" y="2668931"/>
            <a:ext cx="3353315" cy="35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sneakernews.com/wp-content/uploads/2011/12/2011-top-30-sneakers-summa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17" y="3529365"/>
            <a:ext cx="3125507" cy="20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amelcitydispatch.com/wp-content/uploads/2013/05/7-2010-Flower-Flip-Flops-3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4" y="4727029"/>
            <a:ext cx="2577477" cy="17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" y="0"/>
            <a:ext cx="9905998" cy="909918"/>
          </a:xfrm>
        </p:spPr>
        <p:txBody>
          <a:bodyPr/>
          <a:lstStyle/>
          <a:p>
            <a:r>
              <a:rPr lang="en-US" dirty="0" smtClean="0"/>
              <a:t>Wear something more like this…</a:t>
            </a:r>
            <a:endParaRPr lang="en-US" dirty="0"/>
          </a:p>
        </p:txBody>
      </p:sp>
      <p:pic>
        <p:nvPicPr>
          <p:cNvPr id="2050" name="Picture 2" descr="Business Attire for Wome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9" y="732024"/>
            <a:ext cx="4762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0.tqn.com/d/humanresources/1/0/0/D/BCShirt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69" y="142929"/>
            <a:ext cx="2506943" cy="37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ntent.artofmanliness.com/uploads/2013/02/sweater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16" y="3009829"/>
            <a:ext cx="2487424" cy="365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ebate t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42" y="669993"/>
            <a:ext cx="4446834" cy="26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owdog.com/yahoo_site_admin/assets/images/Carli_Gracie_Cindy.142152324_st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6" y="3554935"/>
            <a:ext cx="4563596" cy="30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kohls.com.edgesuite.net/is/image/kohls/c16819?wid=400&amp;hei=400&amp;op_sharpen=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12955"/>
          <a:stretch/>
        </p:blipFill>
        <p:spPr bwMode="auto">
          <a:xfrm>
            <a:off x="9827776" y="4019791"/>
            <a:ext cx="2235817" cy="16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.ec21.com/image/icestarer/oimg_GC05433190_CA06438232/Women_Professional_Sheepskin_Dress_Sho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" y="5309680"/>
            <a:ext cx="1684058" cy="13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ak1.ostkcdn.com/images/products/8015613/P153792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2" y="4431258"/>
            <a:ext cx="1285530" cy="12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47" y="0"/>
            <a:ext cx="9905998" cy="1071282"/>
          </a:xfrm>
        </p:spPr>
        <p:txBody>
          <a:bodyPr/>
          <a:lstStyle/>
          <a:p>
            <a:r>
              <a:rPr lang="en-US" dirty="0" smtClean="0"/>
              <a:t>Some more tips for picking your outfit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2" y="1071282"/>
            <a:ext cx="11725834" cy="5531224"/>
          </a:xfrm>
        </p:spPr>
        <p:txBody>
          <a:bodyPr>
            <a:noAutofit/>
          </a:bodyPr>
          <a:lstStyle/>
          <a:p>
            <a:r>
              <a:rPr lang="en-US" sz="2800" dirty="0" smtClean="0"/>
              <a:t>Always lean more professional &amp; classic</a:t>
            </a:r>
          </a:p>
          <a:p>
            <a:pPr lvl="1"/>
            <a:r>
              <a:rPr lang="en-US" sz="2400" dirty="0" smtClean="0"/>
              <a:t>Avoid clothing that is too trendy or flashy</a:t>
            </a:r>
          </a:p>
          <a:p>
            <a:r>
              <a:rPr lang="en-US" sz="2800" dirty="0" smtClean="0"/>
              <a:t>Keep your event in mind</a:t>
            </a:r>
          </a:p>
          <a:p>
            <a:pPr lvl="1"/>
            <a:r>
              <a:rPr lang="en-US" sz="2400" dirty="0" err="1" smtClean="0"/>
              <a:t>Interpers</a:t>
            </a:r>
            <a:r>
              <a:rPr lang="en-US" sz="2400" dirty="0" smtClean="0"/>
              <a:t> (especially in humor) can get away with wearing brighter colors—debaters tend to lean more neutral</a:t>
            </a:r>
          </a:p>
          <a:p>
            <a:r>
              <a:rPr lang="en-US" sz="2800" dirty="0" smtClean="0"/>
              <a:t>Make sure it fits!</a:t>
            </a:r>
          </a:p>
          <a:p>
            <a:pPr lvl="1"/>
            <a:r>
              <a:rPr lang="en-US" sz="2400" dirty="0" smtClean="0"/>
              <a:t>Can you move comfortably?  Is it sagging where it shouldn’t be?  </a:t>
            </a:r>
          </a:p>
          <a:p>
            <a:r>
              <a:rPr lang="en-US" sz="2800" dirty="0" smtClean="0"/>
              <a:t>Make sure you look polished</a:t>
            </a:r>
          </a:p>
          <a:p>
            <a:pPr lvl="1"/>
            <a:r>
              <a:rPr lang="en-US" sz="2400" dirty="0" smtClean="0"/>
              <a:t>No wrinkles, stains, holes.</a:t>
            </a:r>
          </a:p>
        </p:txBody>
      </p:sp>
    </p:spTree>
    <p:extLst>
      <p:ext uri="{BB962C8B-B14F-4D97-AF65-F5344CB8AC3E}">
        <p14:creationId xmlns:p14="http://schemas.microsoft.com/office/powerpoint/2010/main" val="115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in doubt, ask!</a:t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Ms. M &amp; the varsity team members want you to be successful!  We’ve been there—we can help you out!</a:t>
            </a:r>
          </a:p>
        </p:txBody>
      </p:sp>
    </p:spTree>
    <p:extLst>
      <p:ext uri="{BB962C8B-B14F-4D97-AF65-F5344CB8AC3E}">
        <p14:creationId xmlns:p14="http://schemas.microsoft.com/office/powerpoint/2010/main" val="24037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1771</TotalTime>
  <Words>163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What Not to wear: Speech &amp; Debate Style</vt:lpstr>
      <vt:lpstr>So, you’re competing at your first Speech tournament…</vt:lpstr>
      <vt:lpstr>Don’t wear this…</vt:lpstr>
      <vt:lpstr>Wear something more like this…</vt:lpstr>
      <vt:lpstr>Some more tips for picking your outfit</vt:lpstr>
      <vt:lpstr>When in doubt, ask!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Not to wear: Speech &amp; Debate Style</dc:title>
  <dc:creator>Mcculloch, Ashley K</dc:creator>
  <cp:lastModifiedBy>Mcculloch, Ashley K</cp:lastModifiedBy>
  <cp:revision>6</cp:revision>
  <dcterms:created xsi:type="dcterms:W3CDTF">2013-10-07T08:36:57Z</dcterms:created>
  <dcterms:modified xsi:type="dcterms:W3CDTF">2013-10-08T14:08:28Z</dcterms:modified>
</cp:coreProperties>
</file>